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ckb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١٦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ەکە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ووشە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خواوەند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/>
              <a:t>خودا بانگی موسا کرد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موسا گوێی لە دەنگی خودا بوو، چی بینی؟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ترێی جوان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هەور و ڕەشەبا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سووتانی دارستان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دەریای دابەشکراو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سووتانی دارستان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گیدۆن و ٣٠٠ پیاوەکەی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lang="ckb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ووشە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/>
              <a:t>کاتێک فریشتەی یەزدان بۆ گیدعۆن دەرکەوت، وتی: یەزدان لەگەڵتە، جەنگاوەری بەهێز.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دادوەرەکان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فریشتەی یەزدان بۆ گیدعۆن دەرکەوت و وتی: خودا لەگەڵتە، جەنگاوەری بەهێز. خودا لە ڕێگەی شەبنەم و پشمەوە دڵنیایی پێدا.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متمانەی هەبوو کە خودا بانگی کردووە، بەعل و قوربانگاکەی شکاند کە ئیسرائیلییەکان دەیانپەرست.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گیدئۆنی وت جەنگاوەر هەڵبژێرێت بۆ شکستپێهێنانی میدیانەکان. بەپێی ڕێنمایی خودا تەنها 300 پیاو هەڵبژێردران.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پلانێکی نایابی پێدا بۆ هێرشکردنە سەریان. خودا با شمشاڵ و پەرداخێکی بەتاڵیان هەبێت کە مەشخەڵی ناوەوەیان هەبێت.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شەوانە گیدۆن و ٣٠٠ پیاوەکەی ئەو پلانەیان جێبەجێ کرد کە خودا پێی بەخشیون. لە شەڕی میدیانەکاندا سەرکەوتنیان بەدەستهێنا.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گیدۆن و ٣٠٠ پیاوەکەی تەنها لە ڕێگەی گوێڕایەڵی فەرمانی خوداوە لە شەڕی دژی ژمارەیەکی زۆر لە میدیانیەکان سەرکەوتنیان بەدەستهێنا.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نهێنی سەرکەوتن لە ژیانمدا گوێڕایەڵی خودایە.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 خودای گەورەیە کە دەتوانێت تەنها بە ٣٠٠ پیاوەوە چەندین هێزی دوژمن شکست بهێنێت.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کامیان بۆ گیدۆن و ٣٠٠ پیاوەکەی بەکارنەهێنرا بۆ شکستپێهێنانی دوژمنەکەیان؟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پەرداخ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شمشێر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مەشخەڵەکان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شمشاڵەکان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دوو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شمشێر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یەزدان بینی کە چووە بۆ سەیرکردن، خودا بانگی کرد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ناو دارستانەکەوە،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"موسا! موسا!" موسا گوتی: «ئەوەتا منم.»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lang="ckb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ووشە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/>
              <a:t>کاتێک فریشتەی یەزدان بۆ گیدعۆن دەرکەوت، وتی: یەزدان لەگەڵتە، جەنگاوەری بەهێز.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دادوەرەکان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/>
              <a:t>سامسۆن، جەنگاوەرێکی بەهێز.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ژنەکە کوڕێکی لەدایک کرد و ناوی لێنا سامسۆن. گەورە بوو و یەزدان بەرەکەتی خستە سەری،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دادوەرەکان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لە نێو سەرکردەکانی ئیسرائیلدا سەرکردەیەک هەبوو بە ناوی شەمسۆن. ئەو پیاوێک بوو کە لە لەدایکبوونەوە بۆ خودا جیا بکرێتەوە.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سامسۆن جەنگاوەرێکی زۆر بەهێز بوو. بەهۆی شەمسۆن و فەلەستینییەکان و ئەو وڵاتانەی تر کە ستەمیان لێدەکرد نەیانتوانی ستەم لە ئیسرائیلییەکان بکەن</a:t>
            </a:r>
            <a:r xmlns:a="http://schemas.openxmlformats.org/drawingml/2006/main">
              <a:rPr lang="ckb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چی تر.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هێزی لە قژیەوە بوو. بەڵام، قژی بە گێلکردن تاشراو بوو. بۆیە، دەسەڵاتی خۆی لەدەستدا.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سامسۆن دەستی بەسەردا گیرا و دوژمن پێی پێکەنین. پەشیمان بووەوە کە بەهۆی خۆبەزلزانینەوە گێل کراوە.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سامسۆن لە خودا دوعای کرد کە دواجار بەهێزی بکاتەوە. خودا وەڵامی دوعاکەی دایەوە و دواجار دەسەڵاتی پێبەخشی.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سامسۆن پیاوێک بوو کە لە خوداوە نیعمەت و بانگەوازێکی تایبەتی پێبەخشرا.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بەهۆی خۆبەزلزانینەکەیەوە،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هەموویانی لەدەستدا.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ئێمە منداڵە خۆشەویستەکانی خوداین کە نیعمەت و ئەرکی خودامان وەرگرتووە.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دەبێت لەبەردەم قسەی خودادا خۆبەزلزان بین.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گوێ لە دوعا جددی و ڕاستگۆکانمان دەگرێت و وەڵامی دەداتەوە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ەکە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ووشە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خواوەند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دە کارەسات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دەسەڵاتی سامسۆن لە کوێوە هاتووە؟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قۆڵی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چاو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قژ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ژنەکە کوڕێکی لەدایک کرد و ناوی لێنا سامسۆن. گەورە بوو و یەزدان بەرەکەتی خستە سەری،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دادوەرەکان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/>
              <a:t>ڕوت، ژنێکی خاوەن کارەکتەری بەرز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گەلەکەت دەبێتە گەلی من و خودای تۆش خودای من.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ڕوت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ژنێکی جولەکە بوو، نائۆمی دوو کوڕی هەبوو کە هاوسەرگیریان لەگەڵ نەتەوەکان کرد. بەڵام، دوو کوڕەکەی گیانیان لەدەستدا. بۆیە، لەگەڵ دوو بووکەکەی بێوەژنەکەی بەجێما.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نائۆمی بڕیاریدا بگەڕێتەوە ماڵەکەی خۆی لە یەهودا. بە دوو بووکەکەی گوت بگەڕێنەوە ماڵەوە. بەڵام، بووکەکەی دووەمی نەچووەوە بۆ زێدی خۆی، بەڵکو بەدوای خەسوویدا ڕۆیشت بۆ ئەوەی لە یەهودا بژی.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ڕوت دەبوو دانەوێڵەی پاشماوە هەڵبگرێت بۆ ئەوەی لەگەڵ نائۆمی بژی، چونکە هیچ مێردێکی نەبوو کە ماڵێک بەڕێوەببات.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بەڕێکەوت دانەوێڵەی پاشماوەی لە کێڵگەیەکی هی بۆعازدا هەڵگرت. بۆعاز پێی وابوو کە ژنێکی بەڕێزە و ئەویش لەگەڵ ڕوت هاوسەرگیری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بۆعاز وەک خێزانێک ڕوت و نائۆمی وەرگرت و ژیانێکی خۆشی بەسەر برد. لە داهاتوودا پاشا داود و عیسا لە ڕەچەڵەکی بۆعاز و ڕوت هاتوون.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ڕوت کەسێکی نەژادپەرست بوو. ژنێکی باش و دڵسۆز بوو و بە باشی خزمەتی خەسووی دەکرد.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بۆیە، ئەو بەختەوەر بوو.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دەبێت یارمەتی دراوسێکانمان بدەین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 خودا بپەرستن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 دڵێکی باش و دڵسۆزەوە.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میسرییەکان دەزانن کە من یەزدانم، کاتێک دەستم بۆ میسر درێژ دەکەم و ئیسرائیلییەکان لێی دەربهێنم.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سەیری ڕواڵەتی دەرەوە ناکات بەڵکو سەیری دڵ دەکات.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بۆچی نائۆمی لە مۆئابەوە گەڕایەوە ماڵەوە بۆ یەهودا؟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نەخۆش کەوت..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هاوسەرەکەی کۆچی دوایی کردووە..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دوو کوڕەکەی گیانیان لەدەستدا..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ویستویەتی خێزانەکەی بناسێت..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چونکە دوو کوڕەکەی گیانیان لەدەستدا..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گەلەکەت دەبێتە گەلی من و خودای تۆش خودای من.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ڕوت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٢٨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دوعای هانا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ساموێلی کوڕیش لە گەورەبوون و خۆشەویستی لەلای یەزدان و مرۆڤەکان بەردەوام بوو.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هانا هیچ کوڕێکی نەبوو. بۆیە، ئەوەندە دڵتەنگ بوو کە لە خودا دوعای کرد. واتە: ئەی باوکە خودا ئەگەر کوڕێکم پێ بدەیت، بۆ هەموو ڕۆژەکانی ژیانی دەیدەم.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دوعاکەی بیرکەوتەوە و کوڕێکی بە ناوی ساموێل دا بە هانا.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هانا کوڕەکەی دا بۆ ئەوەی لە پەرستگادا خودا بپەرستێت وەک پێشتر نوێژی دەکرد.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ساموێل لە پەرستگاکەدا دەژیا و خودای دەپەرست. نیعمەتێکی زۆری لە مرۆڤ و خودا وەرگرت.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ساموێلی بچووک بە باشی گەورە بووە و بووەتە کوڕێکی گەنج. پاشان، دواتر بوو بە پێغەمبەرێک کە گوێی لە دەنگی خودا بوو.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فەرمانی خودای بۆ پاشای میسر، فیرعەون گێڕایەوە. ”یەزدان ئەمە دەفەرموێت: با گەلەکەم بڕۆن، تاکو بمپەرستن.”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گوێی لە هەموو دوعاکانی هانا گرت، بیری هێنایەوە و بە تەواوی وەڵامی دایەوە.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گوێی لە هەموو دوعاکانمانە.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پێویستە نوێژ بکەین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بەجدی و ڕاستگۆیانە.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گوێی لە دوعاکەمان گرت و بە دڵسۆزی وەڵامی دایەوە.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lang="ckb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بۆچی هانا ئەوەندە دڵتەنگ بوو؟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بەهۆی ئازاری گەدە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بەهۆی نەبوونی پارە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بەهۆی بێ کوڕەوە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ناشرین بوو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بەهۆی بێ کوڕەوە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ساموێلی کوڕیش لە گەورەبوون و خۆشەویستی لەلای یەزدان و مرۆڤەکان بەردەوام بوو.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شا شاول، یەکەم پاشای ئیسرائیل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یەزدان وەڵامی دایەوە: «گوێیان بگرە و پاشایەکیان پێ بدە.» ئینجا ساموئێل بە پیاوانی ئیسرائیلی گوت: «هەموو کەسێک بگەڕێتەوە بۆ شارەکەی خۆی.»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“پێویستمان بە پاشا هەیە!” گەلی ئیسرائیل داوای کرد پاشایەکیان بۆ بدەن بە ساموئێل.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وەڵامی ساموێلی دایەوە: «من پاشایەکیان پێ دەدەم وەک ئەوەی داوای کردوون.»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شاولی نارد بۆ لای ساموئێل. خودا ڕێگەی بە ساموئێل دا ڕۆن بڕێژێتە سەر سەری بۆ ئەوەی ببێتە پاشای ئیسرائیل.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«ئەمە سەرکردەی ئێمەیە، شاول.» ساموئێل وایکرد ئیسرائیلییەکان بزانن کە خودا شاولی وەک سەرکردەی ئیسرائیل داناوە.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"بە هیچ شێوەیەک! خودا کێیە؟ من خودایەکم“ فیرعەون زۆر بە توندی ڕەتی کردەوە.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سەرەتا شاول بە باشی سەرکردایەتی ئیسرائیلییەکانی دەکرد لە گوێڕایەڵی ویستی خودا بە دڵسۆزی. بەڵام بوو بە پاشایەکی خراپ کە بە هۆی لووتبەرزی و سەربەرزییەوە خیانەتی لە ویستی خودا کرد.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سەرەتا شاول خۆبەزلزان بوو.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دوای ئەوەی بوو بە پاشا،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ئیتر گوێڕایەڵی ویستی خودا نەبوو.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خۆبەزلزان و تەماح بوو.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بەردەوام خۆبەزلزان بیت کاتێک خودای باوکت بەرزت دەکاتەوە.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خۆنەویستەکانی خۆشدەوێت،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سەربەرزەکان ڕەتدەکاتەوە.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داوای چییان لە ساموێل کرد؟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خواردن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قسەی خودا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خانوو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دوو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پاشا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یەزدان وەڵامی دایەوە: «گوێیان بگرە و پاشایەکیان پێ بدە.» ئینجا ساموئێل بە پیاوانی ئیسرائیلی گوت: «هەموو کەسێک بگەڕێتەوە بۆ شارەکەی خۆی.»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/>
              <a:t>کوڕە گەنجەکە، داود کە گۆلیای کوشت</a:t>
            </a:r>
            <a:r xmlns:a="http://schemas.openxmlformats.org/drawingml/2006/main">
              <a:rPr lang="ckb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 فەلەستییەکەی گوت: «تۆ بە شمشێر و ڕم و شمشێرەوە دێیتە سەرم، بەڵام من بە ناوی یەزدانی باڵادەست، خودای سوپای ئیسرائیل، کە تۆ سەرپێچیت کرد، دژی تۆ دێم.»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سەربازێکی زەبەلاح هەبوو بە ناوی گۆلیات لە ئۆردوگای فەلەستینییەکان. بە دەستپێکردنی شەڕ سووکایەتی بە ناوی خودا کرد.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کەس نەیوێرا شەڕی لەگەڵ بکات بەهۆی ترساندنی.</a:t>
            </a:r>
          </a:p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کاتەدا، کوڕە گەنجەکە، داود بە شاولی پاشای گوت: دەچم شەڕی لەگەڵ دەکەم.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'دەتوانم شکستی پێبهێنم ئەگەر خودا لەگەڵم بێت'.</a:t>
            </a:r>
          </a:p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 پێنج بەردی نەرمەوە لە گۆلیا نزیک بووەوە.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دوعای لە خودا کرد. واتە: پەروەردگار تکایە ئاگادارم بکەرەوە لەمەودوا چی دەکەیت.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 جۆلیاتی گوت کە بە شمشێر و ڕمەوە هاتە سەری. «من بە ناوی یەزدانی پەروەردگارەوە دژی ئێوە دەجەنگم!”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بەردێکی فڕێدا و لە پێشەوەی جۆلیاتی دا.</a:t>
            </a:r>
          </a:p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 یارمەتی خودا سەرکەوتنی بەسەر ئەم شەڕەدا بەدەستهێنا.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سەربازانی ئیسرائیل ترسان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گۆلیاتی زەبەلاح. لێی دەترسان.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داود کە باوەڕی بە پاراستنی خودا هەبوو، ئازایانە شەڕی لەگەڵ کرد و شکستی پێهێنا.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باوەڕمان بەوە هەبێت کە خودا هەمیشە بمانپارێزێت. دەتوانین لە ڕێگەی باوەڕەوە بوێریمان هەبێت کە خودا لە هەر بارودۆخێکدا دەمانپارێزێت.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ئازایەتی کە لە باوەڕبوون بە خوداوەیە دەتوانێت بەسەر هەر ترسێکدا زاڵ بێت.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سەرکەوتن دەبەخشێت بەو کەسانەی کە شەڕی بۆ دەکەن.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چی بوو کە داود فڕێیدایە سەر جۆلیا؟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شمشێر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بەرد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قەڵغان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بەرد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داود بە فەلەستییەکەی گوت: «تۆ بە شمشێر و ڕم و شمشێرەوە دێیتە سەرم، بەڵام من بە ناوی یەزدانی باڵادەست، خودای سوپای ئیسرائیل، کە تۆ سەرپێچیت کرد، دژی تۆ دێم.»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ساموێل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دە کارەساتی بەسەر هەموو خاکی میسردا هێنا. گەلی میسر و فیرعەون بوونەتە ئەوەی بزانن کێ خودای ڕاستەقینەیە.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موسا، هەر ئێستا لەگەڵ هەموو ئیسرائیلییەکانت لە میسر بچۆ دەرەوە. فیرعەون هیچ بژاردەیەکی نەبوو جگە لەوەی وازی لێبهێنن.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فیرعەون پێی وابوو کە ئەو بەهێزترینە لە پشتگوێخستنی خودا.</a:t>
            </a:r>
            <a:r xmlns:a="http://schemas.openxmlformats.org/drawingml/2006/main">
              <a:rPr lang="ckb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بۆیە، دەبوو لە ژێر کارەساتی گەورەدا بێت.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دان بەوەدا بنێین کە خودا پەروەردگارە نەک ئێمە.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یەزدان بینی کە چووە بۆ سەیرکردن، خودا بانگی کرد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ناو دارستانەکەوە،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"موسا! موسا!" موسا گوتی: «ئەوەتا منم.»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جیاوازە لە شێوەی بتەکان یان خوداوەندی درۆی تر.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زیندووە و بە هێزی بەهێزی خۆی کاردەکات.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چەند کارەساتی بەسەر میسردا هێنا؟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پێنج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حەوت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دوانزە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دە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میسرییەکان دەزانن کە من یەزدانم، کاتێک دەستم بۆ میسر درێژ دەکەم و ئیسرائیلییەکان لێی دەربهێنم.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 18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پایەیەکی هەور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4400"/>
              <a:t>و ستوونی ئاگر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بەڕۆژ یەزدان بە ستوونی هەورەوە پێشیان دەچوو بۆ ئەوەی ڕێنمایییان بکات و بە شەویش بە ستوونی ئاگرەوە ڕووناکییان پێبدات، بۆ ئەوەی بە ڕۆژ یان شەو گەشت بکەن.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 ١٣: ٢١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گەلی ئیسرائیل بۆ ماوەی ٤٣٠ ساڵ لە میسر ژیاون. ئەوان میسریان بەجێهێشت بەهۆی گەڕانەوە بۆ خاکی بەڵێندراو-کەنعان- لە کۆتایی ٤٣٠ ساڵەکەدا.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“چۆن ڕێگای ڕاست بەدەست بهێنین؟”، “چی ئەگەر لە ڕێگادا کەسانی خراپمان ناسی؟” زۆر نیگەران بوون.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 خودا بەڵگەی نیشان دا کە ڕێنمایییان دەکات. پایەی هەور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شەوانە بوو بە پایەی ئاگر. بەم شێوەیە خودا شەو و ڕۆژ ڕێنمایی دەکردن.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ئێمە ناترسین، چونکە خودا لەگەڵمانە! گەلی ئیسرائیل سوپاسی خودایان دەکرد کە بە ستوونی هەور و ستوونی ئاگر ڕێنمایییان دەکرد.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موسا کاتێک بینی میسرییەک لێدانی ئیسرائیلییەک دەدات، تووڕە بوو، لایەنی گەلەکەی گرت و میسرییەکەی کوشت.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lang="ckb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زۆرێک لە خەڵکی ئیسرائیل بەسەر بیابانی مەترسیداردا دەپەڕنەوە، خودا بەڵگەی نیشان دا کە بە ستوونی هەور و ستوونی ئاگر ڕێنمایی و پاراستنیان کردووە.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ئێستا، خودا لەگەڵمە و بمپارێزێت. با سوپاسی خودا بکەین.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هەمیشە لەگەڵمانە.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وە شەو و ڕۆژ دەمانپارێزێت.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خەڵکی ئیسرائیل لە میسرەوە ڕۆیشتن، خودا بە چی ڕێنمایی کردوون؟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ستوونی هەور و ستوونی ئاگر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باڵندە و ماسی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خۆر و مانگ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سەگ و پشیلە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ستوونی هەور و ستوونی ئاگر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بەڕۆژ یەزدان بە ستوونی هەورەوە پێشیان دەچوو بۆ ئەوەی ڕێنمایییان بکات و بە شەویش بە ستوونی ئاگرەوە ڕووناکییان پێبدات، بۆ ئەوەی بە ڕۆژ یان شەو گەشت بکەن.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 ١٣: ٢١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١٩ وشەی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ئیسرائیلییەکان کە بە دەریای دابەشکراودا تێدەپەڕن لەسەر زەوییەکی وشک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موسا دەستی بەسەر دەریاکەدا درێژ کرد و بە درێژایی ئەو شەو یەزدان بە بایەکی بەهێزی ڕۆژهەڵات دەریاکەی ڕاوەدوونا و کردی بە خاکی وشک. ئاوەکان دابەش بوون،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١٤: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و ئیسرائیلییەکان لە ڕێگای کەنعان چاویان بە دەریای سوور کەوت.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میسری ئیسرائیلییەکانی چەقاند تا جارێکی دیکە بیانگرێتەوە.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پاشان، شتێکی نایاب ڕوویدا! خودا با دەریای سوور دابەش بێت و ئیسرائیلییەکان لەسەر زەوییە وشکەکە بەولایدا بڕۆن.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سەربازە میسرییەکان چەقۆیان لێدا، بەڵام دەریاکە گەڕایەوە، هەموو سەربازە میسرییەکان لافاویان خستە ناو دەریاکە. یەکێکیان ڕزگاری نەبوو.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فیرعەون ئەمەی بیست، موسا لێی ترسا و لە کۆشکی میسر هەڵهات و چووە بیابانی میدیان نیشتەجێ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سوپاسی خودا دەکەین کە ڕزگاری کردین! هەموو ئیسرائیلییەکان بە خۆشییەکی زۆرەوە گۆرانی خۆشیان دەوتەوە.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ئیسرائیلییەکانی لە دۆخی نائومێدی خۆیان ڕزگار کرد.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لە دۆخێکدا بووم کە بەهۆی گوناهەوە بمرم، بەڵام خودا عیسای نارد بۆ ئەوەی ڕزگارم بکات!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لە مردنی هەتاهەتایی ڕزگاری کردم!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ئای باوکە خودا زۆر سوپاس!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 بریتیە?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ڕزگارکەری ئێمەیە کە بە ڕێگایەکی نایاب گەلەکەی ڕزگار دەکات.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چۆن چوونە ئەودیوی دەریای سوور؟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کەشتییەکی گەورەی بۆ ناردوون.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با لەسەر ئاوی دەریا بڕۆن.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دەریای سووری دابەش کرد و با بەردەوام بن</a:t>
            </a:r>
          </a:p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زەوی وشکەکە.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با بەسەر دەریادا بفڕن.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خودا دەریای سووری دابەش کرد و با بەردەوام بن</a:t>
            </a:r>
          </a:p>
          <a:p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زەوی وشکەکە.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موسا دەستی بەسەر دەریاکەدا درێژ کرد و بە درێژایی ئەو شەو یەزدان بە بایەکی بەهێزی ڕۆژهەڵات دەریاکەی ڕاوەدوونا و کردی بە خاکی وشک. ئاوەکان دابەش بوون،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١٤: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/>
              <a:t>ئەو خودایەی گۆشتی دابەزاند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"من گوێم لە گریانی ئیسرائیلییەکان بووە. پێیان بڵێن: 'لە کاتی خەواڵوویی گۆشت دەخۆن و بەیانیان پڕ دەبن لە نان. ئەو کاتە دەزانن کە من یەزدانی پەروەردگارتانم.'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لە بیابان هیچ خواردنێکیان نەبوو. پاشان لە دژی موسا و خودا گلەیییان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یەزدان بە موسای گوت. واتە: لە ئاسمانەوە خواردنتان بۆ دادەبەزێنم.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بەیانیان، پەرداخێکی تەنک وەک بەستەڵەک لەسەر زەوی بیابانەکە دەرکەوتن.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٤٠ ساڵ وەک شوان ژیاوە و لە کۆتاییدا تەمەنی ٨٠ ساڵ بووە.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ئێوارە کوێلە بەسەریاندا هات و کەوتە خوارەوە و ئۆردوگاکەی داپۆشی. کۆیان کردەوە و خواردنیان لێنا و خواردیان. تەنانەت لە بیابانیشدا برسی نەبوون.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"سوپاس بۆ تۆ خوایە!" موسا و گەلی ئیسرائیل سەرسام بوون بە هێزی گەورەی خودا.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خواردنی ڕۆژانەی بە ڕێگەیەکی سەرسوڕهێنەر و هێزی گەورەی خۆی بۆ گەلەکەی دابین دەکرد تەنانەت لە بیابانیشدا کە هیچیان نەدەدۆزیەوە.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باوەڕمان وایە کە خودا بە ڕێگا نایابەکەی بە دڵسۆزی پێداویستییەکانمان بۆ دابین دەکات.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 بریتیە?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 خودای نایاب و سەرنجڕاکێشە کە پێشوەختە پێداویستییەکانمان دەزانێت و ڕێگەی سەرسوڕهێنەری خۆی بۆیان دابین دەکات.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چی بۆ گەلە برسیەکەی دابین کرد؟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مانا و کوێلە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نان و شیر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گۆشت و ئاو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برنج و شۆربا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مانا و کوێلە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"من گوێم لە گریانی ئیسرائیلییەکان بووە. پێیان بڵێن: 'لە کاتی خەواڵوویی گۆشت دەخۆن و بەیانیان پڕ دەبن لە نان. ئەو کاتە دەزانن کە من یەزدانی پەروەردگارتانم.'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/>
              <a:t>دە فەرمانەکە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چل ڕۆژ و چل شەو لەگەڵ یەزدان لەوێ بوو بەبێ خواردن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نان یان ئاوی خواردنەوە. لەسەر لوحەکان وشەکانی پەیمانەکەی نووسی- دە فەرمانەکە.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 ٣٤:٢٨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گەلی ئیسرائیل گەیشتنە چیای هۆرێب(چیای سینا). شکۆمەندی یەزدانی پەروەردگار لە مۆنت سینا (چیای هۆرێب) پڕ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موسا فەرموو: وەرە بۆ لای من لەسەر شاخ. موسا چووە سەر شاخی خودا.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خودا لەناو دارستانە سووتاوەکەدا بانگی کرد و پێی وت. واتە: من دەتاننێرم بۆ لای فیرعەون بۆ ئەوەی گەلەکەم ئیسرائیلییەکان لە میسر ڕزگار بکەن.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یەزدانی پەروەردگار لە چیای هۆرێب کۆبووەوە.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لوحەکانی بەردی بە موسا بەخشی. خودا یاسا و فەرمانەکانی لەسەر نووسیوە بۆ ئەوەی ئیسرائیلییەکان جێبەجێی بکەن-دە فەرمانەکە.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سوپاس بۆ تۆ پەروەردگار، بۆ ئەوەی یاساکانت پێداین.</a:t>
            </a:r>
          </a:p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بیری کردەوە: «من ئەم دە فەرمانە بەنرخە ڕزگار دەکەم و فێری دەکەم.»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 فەرمانەکە ئەو ڕێسای بەنرخە کە خودا بۆ ژیانمان داویانە.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گوێڕایەڵی یاساکانی خودا بین، خودا لە ژیانمان ڕازی دەبێت.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یاسا و دە فەرمانەکەی پێداوین.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لە ڕێگەی ئەم یاسا و فەرمانانەوە خۆی پێمان بناسێنێت.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لە کوێ دە فەرمانەکەی نووسیوە؟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حەبی دار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قوڕ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کاغەز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حەبی بەرد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حەبی بەرد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چل ڕۆژ و چل شەو لەگەڵ یەزدان لەوێ بوو بەبێ خواردن</a:t>
            </a: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نان یان ئاوی خواردنەوە. لەسەر لوحەکان وشەکانی پەیمانەکەی نووسی- دە فەرمانەکە.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 ٣٤:٢٨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گوێدرێژە زێڕینەکە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ئەوەی دەستیان پێدا برد و کردی بە بتێک کە لە شێوەکەدا کاست کراوە</a:t>
            </a:r>
          </a:p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لە گوێدرێژێک، بە ئامێرێک مۆدێرنکردنی. پاشان گوتیان: «ئەی ئیسرائیل، ئەمانە خوداوەندەکانتن کە لە میسرەوە دەریانهێنایت.»</a:t>
            </a:r>
          </a:p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موسا ئەوەندە ماوە لە شاخەکە نەهاتە خوارەوە، هەستیان بە نائارامی دەکرد. واتە: لەبری موسا پێویستمان بە خوداکەمانە کە سەرکردایەتیمان بکات.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هاتەوە میسر بۆ ئەوەی گەلەکەی ڕزگار بکات ئیسرائیلییەکان ئەو دارەیان بەدەستەوە بوو کە خودا پێی بەخشیبوو.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بۆیە، گوێدرێژێکی زێڕینیان دروست کرد و وەک خودای خۆیان پەرستیان بۆ ئەوەی سەرکردایەتیان بکات.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کە بە دە فەرمانەکەوە دەهاتە خوارەوە ئەوەندە توڕە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تووڕەییەوە لێیان توڕە بوو. - من لەناویان دەبەم. پاشان دەتکەم بە نەتەوەیەکی گەورە”.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موسا داوای لە خودا کرد کە بە جدی لێیان خۆش بێت. خودا گوێی لە دوعای موسا بوو و لێیان خۆش بوو.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lang="ckb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ئەوەی خودا زۆرترین ڕقی لێیە، لەبری ئەو خوداوەندەکانی تر بپەرستێت.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 هەر نرخێک بێت هیچ بتێک بۆ خۆت دروست مەکە.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هەرچییەک ڕووبدات، نابێت کڕنۆشیان بۆ دابنێیت و بیانپەرستیت.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rgbClr val="FF0000"/>
                </a:solidFill>
              </a:rPr>
              <a:t>خواوەند?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زۆرترین ڕقی لە بتپەرستییە لەبری ئەو.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بۆ ئەنجامدانی گوناه چ بتێکیان دروست کردووە؟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زێڕین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گوێدرێژە زێڕین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گوێدرێژێکی زیوین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زیو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گوێدرێژە زێڕین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ئەوەی دەستیان پێدا برد و کردی بە بتێک کە لە شێوەکەدا کاست کراوە</a:t>
            </a:r>
          </a:p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لە گوێدرێژێک، بە ئامێرێک مۆدێرنکردنی. پاشان گوتیان: «ئەی ئیسرائیل، ئەمانە خوداوەندەکانتن کە لە میسرەوە دەریانهێنایت.»</a:t>
            </a:r>
          </a:p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دەرچوون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٢٣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ماڵی خودا (چێمە) لە بیابان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لەو ڕۆژەی کە چادرەکەی شایەتحاڵی دانرا، هەورەکە داپۆشی. لە ئێوارەوە تا بەیانی هەورەکەی سەرەوەی چادرەکە لە ئاگر دەچوو.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ژمارەکان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موسا بانگ کرد وەک سەرکردەی ئیسرائیلییەکان کاتێک تەمەنی ٨٠ ساڵ بوو.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پلانی خودا جیاوازە لە پلانی ئێمە، بەڵام پلانەکەی هەمیشە تەواو و بێ کەموکوڕییە.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باوەڕمان بەوە هەبێت کە پلانی خودا تەواو و بێ کەموکوڕییە و دەبێت پشت بەو ببەستین.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موسا فەرموو کە چادرەکە بکاتە ماڵی خودا.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هەموو شتێکی دەربارەی چادرەکە گێڕایەوە- شێوەی و هەموو ئەو شتانەی کە دەبێ بۆی ئامادە بکرێن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وە خودا با بزانن چۆن هەموو بابەتێک بەکاربهێنن کاتێک خودا لە چادرەکەدا دەپەرستن.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موسا و گەلی ئیسرائیلییەکان بەپێی ڕێنمایی خودا چادرەکەیان کردە ماڵی خودا.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لەو ڕۆژەی کە چادرەکە دانرا، ئەو هەورەی کە شکۆمەندی خودای نیشان دەدا، داپۆشی. چادرەکە نیشانەیەک بوو کە خودا لەگەڵ ئیسرائیلییەکاندایە.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ڕێگەی بە ئیسرائیلییەکان دا چادرەکە بکەنە ماڵی خودا، و وای لێکردن کە چادرەکە وەک ناوەندی خۆیان بژین.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لەگەڵ خودادا بژین وەک ناوەندی عەقڵ و ژیانمان.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rgbClr val="FF0000"/>
                </a:solidFill>
              </a:rPr>
              <a:t>خواوەند?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لەگەڵمان دەژی و لەگەڵمان دەڕوات و سەرکردایەتیمان دەکات و لەگەڵمان قسە دەکات.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ڕێگەی بە ئیسرائیلییەکان دا چی دروست بکەن؟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گوێدرێژێکی زێڕین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 فەرمان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کۆشک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چادر-ماڵی خودا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چادر-ماڵی خودا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bg1">
                    <a:lumMod val="50000"/>
                  </a:schemeClr>
                </a:solidFill>
              </a:rPr>
              <a:t>لەو ڕۆژەی کە چادرەکەی شایەتحاڵی دانرا، هەورەکە داپۆشی. لە ئێوارەوە تا بەیانی هەورەکەی سەرەوەی چادرەکە لە ئاگر دەچوو.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ژمارەکان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٢٤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ەکە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ووشە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لە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خواوەند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400"/>
              <a:t>ئەریحای داڕما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 بریتیە?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پلانە تەواوەکانی خۆی ڕێبەرایەتیمان دەکات. هیچ هەڵەیەک لە پلانەکانی خودادا نییە.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 جاری حەوتەم کە کاهینەکان شمشاڵەکەیان لێدا، یەشوع فەرمانی بە خەڵکەکە کرد: هاوار بکەن، چونکە یەزدان شارەکەی پێداویت!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جوشوا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دەیانویست بچنە ناو خاکی بەڵێندراوەوە. بەڵام ئەریحا کە قەڵایەکی گەورە بوو، ڕێگەیان گرت.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یەشوع کە سەرکردەی ئەوان بوو، فەرموو چۆن ئەریحا لەناو ببەن.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گەلی ئیسرائیل بەپێی ڕێنمایی خودا بۆ ماوەی حەوت ڕۆژ بە دەوری دیواری ئەریحادا ڕۆیشتن.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کاتێکدا شەش ڕۆژ بە دەوری دیوارەکەدا دەسوڕانەوە، هەر ڕۆژێک بۆ ماوەیەک، ئەریحا یەک ئینج نەدەجووڵایەوە.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ڕۆژی حەوتەمدا حەوت جار بە دەوریدا ڕۆیشتن. لە جاری حەوتەمدا هاوارێکی بەرزیان کرد، دیوارەکە داڕما.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نەیانتوانی بە هێزی خۆیان ئەریحا لەناوببەن. بەڵام خودا بە هێزی خۆی ئەریحای لەناوبرد بۆ ئەوان.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ئیسرائیلییەکان لە ڕێگەی گوێڕایەڵی خودا سەرکەوتنیان بەدەستهێناوە.</a:t>
            </a: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 ژیانمان بە گوێڕایەڵی خودا بژین.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 سوپاسی خودا بکەین کە وای لێکردین سەرکەوین!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3200"/>
              <a:t>خواوەند?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rgbClr val="C00000"/>
                </a:solidFill>
              </a:rPr>
              <a:t>خواوەند..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لە ڕێگەی هێزی گەورەی خۆیەوە سەرکەوتن بۆ گەلەکەی دەبەخشێت.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 خودای سەرکەوتنە!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چی فەرمانی بە یەشوع کرد کە ئەریحا لەناو ببات؟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ماوەی حەوت ڕۆژ بەرد لە ئەریحا فڕێ بدەن.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حەوت ڕۆژ نوێژ بۆ ئەریحا بکە.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ماوەی حەوت ڕۆژ گۆرانی ستایش بۆ ئەریحا بڵێ.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دیواری ئەریحا بۆ ماوەی حەوت ڕۆژ و لە...</a:t>
            </a:r>
          </a:p>
          <a:p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 ڕۆژ هاوارێکی بەرز بکەن.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دیواری ئەریحا بۆ ماوەی حەوت ڕۆژ و لە...</a:t>
            </a:r>
          </a:p>
          <a:p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دوا ڕۆژ هاوارێکی بەرز بکەن.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 جاری حەوتەم کە کاهینەکان شمشاڵەکەیان لێدا، یەشوع فەرمانی بە خەڵکەکە کرد: هاوار بکەن، چونکە یەزدان شارەکەی پێداویت!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جوشوا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